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DD9CFD-57B7-4CFE-8057-7378A93CA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94B74F-F517-4B43-A067-692C54100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80974E-ACEA-4441-8977-13664F2C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DD924F-690D-47E1-B1FD-9F758D21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CBF5C4-F1A0-4BA4-90C9-FFB523BF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4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5BFED-519A-44AC-9F7F-381AA779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F68D34-E5A8-4A33-8885-1AB118F5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1EF794-9659-4E46-8B0F-6051387C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AD565E-D679-4342-A832-B9D21F7B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90E5E1-95C9-41AB-B9CC-4299A23A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6098F6C-52B5-4C9C-A5A0-D862E08B8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3008D4-A3F5-46D4-B9BF-CCB86E49F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0C9C43-4662-4A9C-9C1A-C4528D7E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AD8769-DFD2-492E-93D6-A7811A1F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F13B3A-D189-4F79-9873-5FB82DA4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D5C376-3798-409B-81BA-77798358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34E80A-E56C-4FFE-B733-75C800D35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FF67B9-A59F-488B-A5C0-3F4DA94B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48ACDA-C897-4166-9835-2341A0C8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1A433E-44BF-43CA-BD83-B2B7900A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6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BEF5FC-DDCF-46E0-B7D4-1B5DE28C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024943-7786-4F18-9167-30DE05F0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B5673F-89E4-4C13-94EC-EC209699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227311-FAD0-4C6C-A595-7BB5CE84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4E2E24-303F-44CC-B599-CFC6C85C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77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69343-A87E-4FBF-B4F9-6B693CC7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6D85A-C2FD-4C73-B855-607576E7D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088540-E4B2-4193-ABA7-AD96EC0D0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969DC0-2A0B-418F-A93F-CCBDDDD7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98739E-A325-43B6-BD2F-2EB9CB98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607EED-A320-4BC7-9856-B7081740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35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97F332-12B7-4EED-9C24-EA487D53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573000-9B85-4DA3-AE42-2D78AB4BD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1D0D2F-D18D-4BC7-A68D-97D28E5C9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B83672-4FB7-4560-8064-C11ED1214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60C621D-CAB8-4FCB-9C90-DA78D8E31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27BAC3-1E24-4225-A67A-B65AB4C8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5E9EDDA-7B9D-493C-8D52-407D2EAB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800343-E62F-4887-9355-77045DB1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52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DC0CCF-CBC3-45BF-AE6D-065731BB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BE87B11-DE7F-4338-9234-C4B43E4B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EE65962-23EA-4B4A-B5D3-1579B5E1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A5DE27-F84F-436C-8676-E9740BB6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80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0F7418-E43A-467C-A619-5D262397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FA5CE6-5286-4F2E-B84E-AFDECE4D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F5C762-B5CC-46B8-A8BE-CBE43697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34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6659F-8EB8-49AD-AFC8-47E029DD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94FD08-08ED-44E3-92FB-2C6213136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71189F-0CBC-4032-B1B2-330B06DB9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A74A81-C810-4C93-AE74-A9443AA0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B25F27-8A7F-4CF4-B3DD-C87B200C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71261D-0689-4F94-B8CB-63B34851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71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FC6823-A22C-407E-A48A-F8ACEF2A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D2F0FE-BFE9-4570-A75E-81AFAC02B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F6C462-C3E6-4E63-8902-F9D00D1C8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BCAF9E-013D-4B83-BE96-EF72404F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0E48C5-0E52-4E79-B89A-E92C8788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9D21A8-E1CB-481A-8C55-A03EDFF4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0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21B935E-218B-498B-ABDF-3874CA6F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A342E7-8BAF-44A5-88F1-20E786B10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BBD239-D881-49A4-9E9E-7B2A93F72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6707-DD1C-4AA0-878E-3CE9EB4C661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3E2A69-0DF4-40D7-AFB4-DA581EE87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8DDF5-AFD4-49F6-897E-8F1625BCF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5EBF-46A3-443F-8CBE-0CA8108F5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9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0E8F7AE3-3336-469D-847A-595BB6A3FC6C}"/>
              </a:ext>
            </a:extLst>
          </p:cNvPr>
          <p:cNvSpPr txBox="1"/>
          <p:nvPr/>
        </p:nvSpPr>
        <p:spPr>
          <a:xfrm>
            <a:off x="3392424" y="1929384"/>
            <a:ext cx="582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25C29A1-059A-4551-900F-6AB821DAEF40}"/>
              </a:ext>
            </a:extLst>
          </p:cNvPr>
          <p:cNvGrpSpPr/>
          <p:nvPr/>
        </p:nvGrpSpPr>
        <p:grpSpPr>
          <a:xfrm>
            <a:off x="1795160" y="0"/>
            <a:ext cx="9065696" cy="6858000"/>
            <a:chOff x="1795160" y="0"/>
            <a:chExt cx="9065696" cy="6858000"/>
          </a:xfrm>
        </p:grpSpPr>
        <p:pic>
          <p:nvPicPr>
            <p:cNvPr id="7" name="図 6" descr="テーブルの上の食事&#10;&#10;自動的に生成された説明">
              <a:extLst>
                <a:ext uri="{FF2B5EF4-FFF2-40B4-BE49-F238E27FC236}">
                  <a16:creationId xmlns:a16="http://schemas.microsoft.com/office/drawing/2014/main" id="{A88D93A4-F4FF-4098-A8DF-170640AA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551002" y="678729"/>
              <a:ext cx="7554012" cy="5665509"/>
            </a:xfrm>
            <a:prstGeom prst="rect">
              <a:avLst/>
            </a:prstGeom>
          </p:spPr>
        </p:pic>
        <p:pic>
          <p:nvPicPr>
            <p:cNvPr id="5" name="図 4" descr="花の絵が描かれたcg&#10;&#10;低い精度で自動的に生成された説明">
              <a:extLst>
                <a:ext uri="{FF2B5EF4-FFF2-40B4-BE49-F238E27FC236}">
                  <a16:creationId xmlns:a16="http://schemas.microsoft.com/office/drawing/2014/main" id="{9A86AD20-B7D0-4303-96AA-628A5DBA3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60" y="0"/>
              <a:ext cx="906569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010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恒大</dc:creator>
  <cp:lastModifiedBy>志穂 得能</cp:lastModifiedBy>
  <cp:revision>246</cp:revision>
  <dcterms:created xsi:type="dcterms:W3CDTF">2020-11-27T07:29:41Z</dcterms:created>
  <dcterms:modified xsi:type="dcterms:W3CDTF">2021-11-18T03:44:55Z</dcterms:modified>
</cp:coreProperties>
</file>